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1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1" r:id="rId10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71" d="100"/>
          <a:sy n="71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E9F55F3-1F73-4308-A826-2611084DB918}" type="datetimeFigureOut">
              <a:rPr lang="en-NZ"/>
              <a:pPr>
                <a:defRPr/>
              </a:pPr>
              <a:t>3/04/2014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103986-C6BB-460F-B4D2-5C0089F6842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240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9E80688-CE6E-409F-9284-E9486CA03F2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5098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1F2F5BF-5D2D-4E03-BE04-7CAF29A1A46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9073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8FD1E52-A4DB-4817-BA6A-E8796B8D28D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51631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45287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1A4D313-125B-48F7-A632-AC5BC5101E5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5739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B4AA316-6910-4509-BD4D-D877E621E8D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98199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FF399B-9E38-416B-852D-4DD9F6F4232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79897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F24A684-E248-4D95-92C8-73BE399DC5D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9353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8291A95-F906-4E14-8B17-4D599E8406B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4756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68FE36D-89D6-4A1A-81FE-C2DAAAB5B22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5137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C6D3E8A-B7BD-4044-9F5A-972DC2EA412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96977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Almighty 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 God, </a:t>
            </a:r>
            <a:r>
              <a:rPr lang="en-GB" dirty="0"/>
              <a:t>who judges the earth,</a:t>
            </a:r>
            <a:endParaRPr lang="en-NZ" dirty="0"/>
          </a:p>
          <a:p>
            <a:r>
              <a:rPr lang="en-GB" dirty="0"/>
              <a:t>		arise, give the proud just what they deserve.</a:t>
            </a:r>
            <a:endParaRPr lang="en-NZ" dirty="0"/>
          </a:p>
          <a:p>
            <a:r>
              <a:rPr lang="en-GB" dirty="0"/>
              <a:t>	How long will they boast and in arrogance </a:t>
            </a:r>
            <a:r>
              <a:rPr lang="en-GB" dirty="0" smtClean="0"/>
              <a:t>	mock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oppressing the people you take as your </a:t>
            </a:r>
            <a:r>
              <a:rPr lang="en-GB" dirty="0" smtClean="0"/>
              <a:t>	flock?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94]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They say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 will not observe what they do,</a:t>
            </a:r>
            <a:endParaRPr lang="en-NZ" dirty="0"/>
          </a:p>
          <a:p>
            <a:r>
              <a:rPr lang="en-GB" dirty="0"/>
              <a:t>		that he will not see the sins they pursue.</a:t>
            </a:r>
            <a:endParaRPr lang="en-NZ" dirty="0"/>
          </a:p>
          <a:p>
            <a:r>
              <a:rPr lang="en-GB" dirty="0"/>
              <a:t>	The widows they murder, the fatherless snare;</a:t>
            </a:r>
            <a:endParaRPr lang="en-NZ" dirty="0"/>
          </a:p>
          <a:p>
            <a:r>
              <a:rPr lang="en-GB" dirty="0"/>
              <a:t>		and strangers they kill, thinking God does </a:t>
            </a:r>
            <a:r>
              <a:rPr lang="en-GB" dirty="0" smtClean="0"/>
              <a:t>	not </a:t>
            </a:r>
            <a:r>
              <a:rPr lang="en-GB" dirty="0"/>
              <a:t>care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You fools, our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 knows how senseless you </a:t>
            </a:r>
            <a:r>
              <a:rPr lang="en-GB" dirty="0" smtClean="0"/>
              <a:t>	are</a:t>
            </a:r>
            <a:r>
              <a:rPr lang="en-GB" dirty="0"/>
              <a:t>!</a:t>
            </a:r>
            <a:endParaRPr lang="en-NZ" dirty="0"/>
          </a:p>
          <a:p>
            <a:r>
              <a:rPr lang="en-GB" dirty="0"/>
              <a:t>		For he who made all can see near and far.</a:t>
            </a:r>
            <a:endParaRPr lang="en-NZ" dirty="0"/>
          </a:p>
          <a:p>
            <a:r>
              <a:rPr lang="en-GB" dirty="0"/>
              <a:t>	Is God who first fashioned your eye and your </a:t>
            </a:r>
            <a:r>
              <a:rPr lang="en-GB" dirty="0" smtClean="0"/>
              <a:t>	ear</a:t>
            </a:r>
            <a:endParaRPr lang="en-NZ" dirty="0"/>
          </a:p>
          <a:p>
            <a:r>
              <a:rPr lang="en-GB" dirty="0"/>
              <a:t>		unable to see you, unable to hear</a:t>
            </a:r>
            <a:r>
              <a:rPr lang="en-GB" dirty="0" smtClean="0"/>
              <a:t>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93684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people you teach and discipline,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are happy and blest to learn from your word.</a:t>
            </a:r>
            <a:endParaRPr lang="en-NZ" dirty="0"/>
          </a:p>
          <a:p>
            <a:r>
              <a:rPr lang="en-GB" dirty="0"/>
              <a:t>	For you grant relief to all those in despair,</a:t>
            </a:r>
            <a:endParaRPr lang="en-NZ" dirty="0"/>
          </a:p>
          <a:p>
            <a:r>
              <a:rPr lang="en-GB" dirty="0"/>
              <a:t>		allowing them peace till the wicked are </a:t>
            </a:r>
            <a:r>
              <a:rPr lang="en-GB" dirty="0" smtClean="0"/>
              <a:t>	snared.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14054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you will not abandon your own</a:t>
            </a:r>
            <a:endParaRPr lang="en-NZ" dirty="0"/>
          </a:p>
          <a:p>
            <a:r>
              <a:rPr lang="en-GB" dirty="0"/>
              <a:t>		nor ever forsake or leave them alone.</a:t>
            </a:r>
            <a:endParaRPr lang="en-NZ" dirty="0"/>
          </a:p>
          <a:p>
            <a:r>
              <a:rPr lang="en-GB" dirty="0"/>
              <a:t>	Your justice will dawn for all those who do </a:t>
            </a:r>
            <a:r>
              <a:rPr lang="en-GB" dirty="0" smtClean="0"/>
              <a:t>	right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and those who are upright will follow its light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85919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Who helps me to fight sin’s mighty offence?</a:t>
            </a:r>
            <a:endParaRPr lang="en-NZ" dirty="0"/>
          </a:p>
          <a:p>
            <a:r>
              <a:rPr lang="en-GB" dirty="0"/>
              <a:t>		Who will be my shield and my sure defence?</a:t>
            </a:r>
            <a:endParaRPr lang="en-NZ" dirty="0"/>
          </a:p>
          <a:p>
            <a:r>
              <a:rPr lang="en-GB" dirty="0"/>
              <a:t>	Unless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 had helped me when evil </a:t>
            </a:r>
            <a:r>
              <a:rPr lang="en-GB" dirty="0" smtClean="0"/>
              <a:t>	oppressed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I too would have slipped into silence and </a:t>
            </a:r>
            <a:r>
              <a:rPr lang="en-GB" dirty="0" smtClean="0"/>
              <a:t>	death.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20382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Whenever I fall, I pleadingly cry;</a:t>
            </a:r>
            <a:endParaRPr lang="en-NZ" dirty="0"/>
          </a:p>
          <a:p>
            <a:r>
              <a:rPr lang="en-GB" dirty="0"/>
              <a:t>		then your loving hand,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holds me up </a:t>
            </a:r>
            <a:r>
              <a:rPr lang="en-GB" dirty="0" smtClean="0"/>
              <a:t>	high</a:t>
            </a:r>
            <a:r>
              <a:rPr lang="en-GB" dirty="0"/>
              <a:t>.</a:t>
            </a:r>
            <a:endParaRPr lang="en-NZ" dirty="0"/>
          </a:p>
          <a:p>
            <a:r>
              <a:rPr lang="en-GB" dirty="0"/>
              <a:t>	If my heart should doubt and be filled with </a:t>
            </a:r>
            <a:r>
              <a:rPr lang="en-GB" dirty="0" smtClean="0"/>
              <a:t>	despair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your comfort brings joy, and I know that you </a:t>
            </a:r>
            <a:r>
              <a:rPr lang="en-GB" dirty="0" smtClean="0"/>
              <a:t>	care.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83694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8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Corruption cannot be allied with you;</a:t>
            </a:r>
            <a:endParaRPr lang="en-NZ" dirty="0"/>
          </a:p>
          <a:p>
            <a:r>
              <a:rPr lang="en-GB" dirty="0"/>
              <a:t>		injustice cannot be legal or true.</a:t>
            </a:r>
            <a:endParaRPr lang="en-NZ" dirty="0"/>
          </a:p>
          <a:p>
            <a:r>
              <a:rPr lang="en-GB" dirty="0"/>
              <a:t>	For you,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will never conspire with our </a:t>
            </a:r>
            <a:r>
              <a:rPr lang="en-GB" dirty="0" smtClean="0"/>
              <a:t>	foes</a:t>
            </a:r>
            <a:endParaRPr lang="en-NZ" dirty="0"/>
          </a:p>
          <a:p>
            <a:r>
              <a:rPr lang="en-GB" dirty="0"/>
              <a:t>		who gather together, increasing our woes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84562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9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is my rock, invincible, strong;</a:t>
            </a:r>
            <a:endParaRPr lang="en-NZ" dirty="0"/>
          </a:p>
          <a:p>
            <a:r>
              <a:rPr lang="en-GB" dirty="0"/>
              <a:t>		he punishes all who perpetrate wrong.</a:t>
            </a:r>
            <a:endParaRPr lang="en-NZ" dirty="0"/>
          </a:p>
          <a:p>
            <a:r>
              <a:rPr lang="en-GB" dirty="0"/>
              <a:t>	Our </a:t>
            </a:r>
            <a:r>
              <a:rPr lang="en-GB" cap="all" dirty="0"/>
              <a:t>G</a:t>
            </a:r>
            <a:r>
              <a:rPr lang="en-GB" sz="2400" cap="all" dirty="0"/>
              <a:t>od</a:t>
            </a:r>
            <a:r>
              <a:rPr lang="en-GB" dirty="0"/>
              <a:t> will repay them for sins they have </a:t>
            </a:r>
            <a:r>
              <a:rPr lang="en-GB" dirty="0" smtClean="0"/>
              <a:t>	sown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but he will have mercy and love for his own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5903893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94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>
                <a:solidFill>
                  <a:srgbClr val="FF0000"/>
                </a:solidFill>
              </a:rPr>
              <a:t>Reformed Church of __________ CCLI License # _____</a:t>
            </a:r>
            <a:endParaRPr lang="en-NZ" altLang="en-US" sz="1000" dirty="0"/>
          </a:p>
          <a:p>
            <a:pPr algn="r"/>
            <a:r>
              <a:rPr lang="en-GB" sz="1000" i="1" dirty="0"/>
              <a:t>Projection permitted with CCLI licence (#729696)</a:t>
            </a:r>
            <a:endParaRPr lang="en-NZ" sz="1000" i="1" dirty="0"/>
          </a:p>
          <a:p>
            <a:pPr algn="r"/>
            <a:r>
              <a:rPr lang="en-GB" sz="1000" dirty="0"/>
              <a:t>Text: Patricia </a:t>
            </a:r>
            <a:r>
              <a:rPr lang="en-GB" sz="1000" dirty="0" err="1"/>
              <a:t>Haveman</a:t>
            </a:r>
            <a:r>
              <a:rPr lang="en-GB" sz="1000" dirty="0"/>
              <a:t>, 1983, © Faith Alive Christian Resources, 1987, alt.</a:t>
            </a:r>
            <a:endParaRPr lang="en-NZ" sz="1000" dirty="0"/>
          </a:p>
          <a:p>
            <a:pPr algn="r"/>
            <a:r>
              <a:rPr lang="en-GB" sz="1000" dirty="0"/>
              <a:t>Tune: Charles H. Gabriel, 1912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3</TotalTime>
  <Words>69</Words>
  <Application>Microsoft Office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3</cp:revision>
  <cp:lastPrinted>1601-01-01T00:00:00Z</cp:lastPrinted>
  <dcterms:created xsi:type="dcterms:W3CDTF">2014-02-19T07:58:19Z</dcterms:created>
  <dcterms:modified xsi:type="dcterms:W3CDTF">2014-04-03T09:13:34Z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